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1" r:id="rId1"/>
  </p:sldMasterIdLst>
  <p:notesMasterIdLst>
    <p:notesMasterId r:id="rId6"/>
  </p:notesMasterIdLst>
  <p:handoutMasterIdLst>
    <p:handoutMasterId r:id="rId7"/>
  </p:handoutMasterIdLst>
  <p:sldIdLst>
    <p:sldId id="319" r:id="rId2"/>
    <p:sldId id="282" r:id="rId3"/>
    <p:sldId id="314" r:id="rId4"/>
    <p:sldId id="268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D9"/>
    <a:srgbClr val="006699"/>
    <a:srgbClr val="005077"/>
    <a:srgbClr val="006799"/>
    <a:srgbClr val="000138"/>
    <a:srgbClr val="F2AF00"/>
    <a:srgbClr val="515150"/>
    <a:srgbClr val="F23200"/>
    <a:srgbClr val="00043E"/>
    <a:srgbClr val="528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660"/>
  </p:normalViewPr>
  <p:slideViewPr>
    <p:cSldViewPr snapToGrid="0">
      <p:cViewPr varScale="1">
        <p:scale>
          <a:sx n="70" d="100"/>
          <a:sy n="70" d="100"/>
        </p:scale>
        <p:origin x="492" y="32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084E3-A92E-4518-BDCA-B9ACC24E8323}" type="datetimeFigureOut">
              <a:rPr lang="sl-SI" smtClean="0"/>
              <a:t>6. 07. 2022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840B6-A76E-47D5-9049-BE6F45F6614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8464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423A6-4D60-4C9E-BE41-D71CEBDDBA3D}" type="datetimeFigureOut">
              <a:rPr lang="sl-SI" smtClean="0"/>
              <a:t>6. 07. 2022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AB08B-889B-45AD-BFD5-52E42430E0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3312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8068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93207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85015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Regu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444"/>
            <a:ext cx="121920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defRPr sz="4000" b="0">
                <a:solidFill>
                  <a:srgbClr val="005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Title of the Paper</a:t>
            </a:r>
            <a:endParaRPr lang="sl-S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12999" y="4242371"/>
            <a:ext cx="7366000" cy="617617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2800" b="0" i="0">
                <a:solidFill>
                  <a:srgbClr val="5151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Author(s)</a:t>
            </a:r>
            <a:endParaRPr lang="sl-S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A170958-DCF1-4DBC-886A-DF9FF5AD21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12999" y="5009871"/>
            <a:ext cx="7366000" cy="163944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>
                <a:solidFill>
                  <a:srgbClr val="005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Author(s) affiliations</a:t>
            </a:r>
            <a:endParaRPr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00" b="23852"/>
          <a:stretch/>
        </p:blipFill>
        <p:spPr>
          <a:xfrm>
            <a:off x="-1" y="0"/>
            <a:ext cx="12192001" cy="914400"/>
          </a:xfrm>
          <a:prstGeom prst="rect">
            <a:avLst/>
          </a:prstGeom>
        </p:spPr>
      </p:pic>
      <p:sp>
        <p:nvSpPr>
          <p:cNvPr id="10" name="Rectangle 28">
            <a:extLst>
              <a:ext uri="{FF2B5EF4-FFF2-40B4-BE49-F238E27FC236}">
                <a16:creationId xmlns:a16="http://schemas.microsoft.com/office/drawing/2014/main" xmlns="" id="{0E0A1E89-816E-4758-B319-851379585855}"/>
              </a:ext>
            </a:extLst>
          </p:cNvPr>
          <p:cNvSpPr/>
          <p:nvPr userDrawn="1"/>
        </p:nvSpPr>
        <p:spPr>
          <a:xfrm>
            <a:off x="0" y="2766"/>
            <a:ext cx="12192000" cy="911634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235" y="1129885"/>
            <a:ext cx="1679839" cy="1441676"/>
          </a:xfrm>
          <a:prstGeom prst="rect">
            <a:avLst/>
          </a:prstGeom>
        </p:spPr>
      </p:pic>
      <p:pic>
        <p:nvPicPr>
          <p:cNvPr id="11" name="Picture 10" descr="C:\Users\Ambika Prasad\Desktop\Indian_Institute_of_Technology,_Jammu_Logo.png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23" y="1129885"/>
            <a:ext cx="1404060" cy="131532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ight Triangle 13"/>
          <p:cNvSpPr/>
          <p:nvPr userDrawn="1"/>
        </p:nvSpPr>
        <p:spPr>
          <a:xfrm>
            <a:off x="-3176" y="5736590"/>
            <a:ext cx="4270375" cy="1121410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17" name="Rectangle 16"/>
          <p:cNvSpPr/>
          <p:nvPr userDrawn="1"/>
        </p:nvSpPr>
        <p:spPr>
          <a:xfrm>
            <a:off x="53842" y="158753"/>
            <a:ext cx="12084312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800" b="1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</a:t>
            </a:r>
            <a:r>
              <a:rPr lang="en-IN" sz="2800" b="1" i="0" baseline="300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N" sz="2800" b="1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International Symposium on VLSI Design and Test</a:t>
            </a:r>
            <a:r>
              <a:rPr lang="en-IN" sz="28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b="1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(VDAT-2022)</a:t>
            </a:r>
            <a:endParaRPr lang="en-IN" sz="18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253320" y="6518441"/>
            <a:ext cx="61966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600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Indian Institute of Technology Jammu, India</a:t>
            </a:r>
            <a:r>
              <a:rPr lang="en-US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17-19 July 2022 </a:t>
            </a:r>
            <a:endParaRPr lang="en-IN" sz="1600" dirty="0">
              <a:solidFill>
                <a:srgbClr val="0070C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 flipH="1">
            <a:off x="-12224" y="4859988"/>
            <a:ext cx="2307184" cy="1134412"/>
            <a:chOff x="7146515" y="3293038"/>
            <a:chExt cx="2307184" cy="1134412"/>
          </a:xfrm>
        </p:grpSpPr>
        <p:sp>
          <p:nvSpPr>
            <p:cNvPr id="12" name="Right Triangle 11"/>
            <p:cNvSpPr/>
            <p:nvPr userDrawn="1"/>
          </p:nvSpPr>
          <p:spPr>
            <a:xfrm rot="20713189" flipH="1">
              <a:off x="7146515" y="3757525"/>
              <a:ext cx="2268220" cy="669925"/>
            </a:xfrm>
            <a:prstGeom prst="rtTriangl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/>
            </a:p>
          </p:txBody>
        </p:sp>
        <p:sp>
          <p:nvSpPr>
            <p:cNvPr id="15" name="Right Triangle 14"/>
            <p:cNvSpPr/>
            <p:nvPr userDrawn="1"/>
          </p:nvSpPr>
          <p:spPr>
            <a:xfrm rot="16200000" flipH="1">
              <a:off x="9003569" y="3642359"/>
              <a:ext cx="706519" cy="193740"/>
            </a:xfrm>
            <a:prstGeom prst="rtTriangl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/>
            </a:p>
          </p:txBody>
        </p:sp>
        <p:sp>
          <p:nvSpPr>
            <p:cNvPr id="7" name="Rectangle 6"/>
            <p:cNvSpPr/>
            <p:nvPr userDrawn="1"/>
          </p:nvSpPr>
          <p:spPr>
            <a:xfrm rot="19763745">
              <a:off x="8910369" y="3293038"/>
              <a:ext cx="519369" cy="2362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9" name="Group 18"/>
          <p:cNvGrpSpPr/>
          <p:nvPr userDrawn="1"/>
        </p:nvGrpSpPr>
        <p:grpSpPr>
          <a:xfrm flipH="1">
            <a:off x="-11762" y="4093927"/>
            <a:ext cx="1293712" cy="1161901"/>
            <a:chOff x="9197760" y="2678314"/>
            <a:chExt cx="1293712" cy="1161901"/>
          </a:xfrm>
        </p:grpSpPr>
        <p:sp>
          <p:nvSpPr>
            <p:cNvPr id="13" name="Right Triangle 12"/>
            <p:cNvSpPr/>
            <p:nvPr userDrawn="1"/>
          </p:nvSpPr>
          <p:spPr>
            <a:xfrm rot="19731766" flipH="1">
              <a:off x="9197760" y="3424290"/>
              <a:ext cx="1278255" cy="415925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/>
            </a:p>
          </p:txBody>
        </p:sp>
        <p:sp>
          <p:nvSpPr>
            <p:cNvPr id="20" name="Right Triangle 19"/>
            <p:cNvSpPr/>
            <p:nvPr userDrawn="1"/>
          </p:nvSpPr>
          <p:spPr>
            <a:xfrm rot="16200000" flipH="1">
              <a:off x="10023493" y="2998115"/>
              <a:ext cx="583567" cy="352391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IN"/>
            </a:p>
          </p:txBody>
        </p:sp>
        <p:sp>
          <p:nvSpPr>
            <p:cNvPr id="21" name="Rectangle 20"/>
            <p:cNvSpPr/>
            <p:nvPr userDrawn="1"/>
          </p:nvSpPr>
          <p:spPr>
            <a:xfrm rot="18744346">
              <a:off x="9988253" y="2796788"/>
              <a:ext cx="519369" cy="2824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22" name="Straight Arrow Connector 21"/>
          <p:cNvCxnSpPr/>
          <p:nvPr userDrawn="1"/>
        </p:nvCxnSpPr>
        <p:spPr>
          <a:xfrm>
            <a:off x="4984376" y="6518441"/>
            <a:ext cx="6571129" cy="1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52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24373" y="846243"/>
            <a:ext cx="11543251" cy="529729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400" b="0">
                <a:solidFill>
                  <a:srgbClr val="005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l-SI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12192000" cy="631111"/>
          </a:xfrm>
          <a:prstGeom prst="rect">
            <a:avLst/>
          </a:prstGeom>
        </p:spPr>
        <p:txBody>
          <a:bodyPr anchor="ctr" anchorCtr="0"/>
          <a:lstStyle>
            <a:lvl1pPr algn="ctr">
              <a:defRPr sz="2800" b="1">
                <a:solidFill>
                  <a:srgbClr val="005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l-SI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xmlns="" id="{B9BB701C-85DB-41BC-83CB-4A4139D23CC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24376" y="1395791"/>
            <a:ext cx="11543251" cy="4831885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006699"/>
              </a:buClr>
              <a:buFontTx/>
              <a:buNone/>
              <a:defRPr sz="2400" b="0">
                <a:latin typeface="+mj-lt"/>
              </a:defRPr>
            </a:lvl1pPr>
            <a:lvl2pPr marL="361950" indent="0">
              <a:buClr>
                <a:srgbClr val="006699"/>
              </a:buClr>
              <a:buFontTx/>
              <a:buNone/>
              <a:tabLst>
                <a:tab pos="361950" algn="l"/>
              </a:tabLst>
              <a:defRPr sz="2000" b="0">
                <a:latin typeface="+mj-lt"/>
              </a:defRPr>
            </a:lvl2pPr>
            <a:lvl3pPr marL="715963" indent="0">
              <a:buClr>
                <a:srgbClr val="006699"/>
              </a:buClr>
              <a:buFontTx/>
              <a:buNone/>
              <a:defRPr sz="1800" b="0">
                <a:latin typeface="+mj-lt"/>
              </a:defRPr>
            </a:lvl3pPr>
            <a:lvl4pPr marL="1076325" indent="0">
              <a:buClr>
                <a:srgbClr val="006699"/>
              </a:buClr>
              <a:buFontTx/>
              <a:buNone/>
              <a:defRPr sz="1600" b="0">
                <a:latin typeface="+mj-lt"/>
              </a:defRPr>
            </a:lvl4pPr>
            <a:lvl5pPr marL="1438275" indent="0">
              <a:buClr>
                <a:srgbClr val="006699"/>
              </a:buClr>
              <a:buFontTx/>
              <a:buNone/>
              <a:defRPr sz="1400" b="0"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62" t="29506" r="28101" b="16554"/>
          <a:stretch/>
        </p:blipFill>
        <p:spPr>
          <a:xfrm>
            <a:off x="11454819" y="6210300"/>
            <a:ext cx="735869" cy="647700"/>
          </a:xfrm>
          <a:prstGeom prst="triangle">
            <a:avLst>
              <a:gd name="adj" fmla="val 100000"/>
            </a:avLst>
          </a:prstGeom>
        </p:spPr>
      </p:pic>
      <p:sp>
        <p:nvSpPr>
          <p:cNvPr id="8" name="Rectangle 28">
            <a:extLst>
              <a:ext uri="{FF2B5EF4-FFF2-40B4-BE49-F238E27FC236}">
                <a16:creationId xmlns:a16="http://schemas.microsoft.com/office/drawing/2014/main" xmlns="" id="{0E0A1E89-816E-4758-B319-851379585855}"/>
              </a:ext>
            </a:extLst>
          </p:cNvPr>
          <p:cNvSpPr/>
          <p:nvPr userDrawn="1"/>
        </p:nvSpPr>
        <p:spPr>
          <a:xfrm>
            <a:off x="11454819" y="6207854"/>
            <a:ext cx="735866" cy="650146"/>
          </a:xfrm>
          <a:prstGeom prst="triangle">
            <a:avLst>
              <a:gd name="adj" fmla="val 1000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AAF0F43A-3F53-401C-93FD-E672E70225FA}"/>
              </a:ext>
            </a:extLst>
          </p:cNvPr>
          <p:cNvSpPr txBox="1">
            <a:spLocks/>
          </p:cNvSpPr>
          <p:nvPr userDrawn="1"/>
        </p:nvSpPr>
        <p:spPr>
          <a:xfrm>
            <a:off x="11718397" y="6535024"/>
            <a:ext cx="472290" cy="262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l-SI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4AC801-B965-4279-B3BB-BA9C691A2C89}" type="slidenum">
              <a:rPr lang="sl-SI" sz="18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C:\Users\Ambika Prasad\Desktop\Indian_Institute_of_Technology,_Jammu_Logo.pn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2" y="6288515"/>
            <a:ext cx="527162" cy="50864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/>
          <p:cNvSpPr/>
          <p:nvPr userDrawn="1"/>
        </p:nvSpPr>
        <p:spPr>
          <a:xfrm>
            <a:off x="962336" y="6553382"/>
            <a:ext cx="9816296" cy="31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1400" b="1" i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</a:t>
            </a:r>
            <a:r>
              <a:rPr lang="en-IN" sz="1400" b="1" i="0" baseline="300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N" sz="1400" b="1" i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International Symposium on VLSI Design and Test</a:t>
            </a:r>
            <a:r>
              <a:rPr lang="en-IN" sz="1400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400" b="1" i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(VDAT-2022) |</a:t>
            </a:r>
            <a:r>
              <a:rPr lang="en-IN" sz="1400" b="1" i="0" baseline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17-19 July 2022</a:t>
            </a:r>
            <a:endParaRPr lang="en-IN" sz="105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/>
          <p:nvPr userDrawn="1"/>
        </p:nvCxnSpPr>
        <p:spPr>
          <a:xfrm flipV="1">
            <a:off x="2048923" y="6553382"/>
            <a:ext cx="7623994" cy="1329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139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clusions With Bullet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19" b="7802"/>
          <a:stretch/>
        </p:blipFill>
        <p:spPr>
          <a:xfrm>
            <a:off x="0" y="6309360"/>
            <a:ext cx="12192000" cy="56007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0" y="4"/>
            <a:ext cx="12192000" cy="631111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sl-SI" sz="2800" b="1" dirty="0">
              <a:solidFill>
                <a:srgbClr val="0030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12192000" cy="631111"/>
          </a:xfrm>
          <a:prstGeom prst="rect">
            <a:avLst/>
          </a:prstGeom>
        </p:spPr>
        <p:txBody>
          <a:bodyPr anchor="ctr" anchorCtr="0"/>
          <a:lstStyle>
            <a:lvl1pPr algn="ctr">
              <a:defRPr sz="2800" b="1">
                <a:solidFill>
                  <a:srgbClr val="005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l-SI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1B79E8F-DA3E-471A-8582-338C46197AD1}"/>
              </a:ext>
            </a:extLst>
          </p:cNvPr>
          <p:cNvSpPr/>
          <p:nvPr userDrawn="1"/>
        </p:nvSpPr>
        <p:spPr>
          <a:xfrm>
            <a:off x="1" y="6309360"/>
            <a:ext cx="12183627" cy="56007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xmlns="" id="{B52B5E70-6E6D-4E61-9C32-560A27BB125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24376" y="857616"/>
            <a:ext cx="11543251" cy="5234574"/>
          </a:xfrm>
          <a:prstGeom prst="rect">
            <a:avLst/>
          </a:prstGeom>
        </p:spPr>
        <p:txBody>
          <a:bodyPr/>
          <a:lstStyle>
            <a:lvl1pPr marL="176213" indent="-176213">
              <a:buClr>
                <a:srgbClr val="006699"/>
              </a:buClr>
              <a:buFontTx/>
              <a:buBlip>
                <a:blip r:embed="rId3"/>
              </a:buBlip>
              <a:defRPr sz="2400" b="0">
                <a:latin typeface="+mj-lt"/>
              </a:defRPr>
            </a:lvl1pPr>
            <a:lvl2pPr marL="538163" indent="-176213">
              <a:buClr>
                <a:srgbClr val="006699"/>
              </a:buClr>
              <a:buFontTx/>
              <a:buBlip>
                <a:blip r:embed="rId3"/>
              </a:buBlip>
              <a:defRPr sz="2000" b="0">
                <a:latin typeface="+mj-lt"/>
              </a:defRPr>
            </a:lvl2pPr>
            <a:lvl3pPr marL="900113" indent="-184150">
              <a:buClr>
                <a:srgbClr val="006699"/>
              </a:buClr>
              <a:buFontTx/>
              <a:buBlip>
                <a:blip r:embed="rId3"/>
              </a:buBlip>
              <a:defRPr sz="1800" b="0">
                <a:latin typeface="+mj-lt"/>
              </a:defRPr>
            </a:lvl3pPr>
            <a:lvl4pPr marL="1254125" indent="-177800">
              <a:buClr>
                <a:srgbClr val="006699"/>
              </a:buClr>
              <a:buFontTx/>
              <a:buBlip>
                <a:blip r:embed="rId3"/>
              </a:buBlip>
              <a:defRPr sz="1600" b="0">
                <a:latin typeface="+mj-lt"/>
              </a:defRPr>
            </a:lvl4pPr>
            <a:lvl5pPr marL="1614488" indent="-176213">
              <a:buClr>
                <a:srgbClr val="006699"/>
              </a:buClr>
              <a:buFontTx/>
              <a:buBlip>
                <a:blip r:embed="rId3"/>
              </a:buBlip>
              <a:defRPr sz="1400" b="0"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4" descr="LMS: All courses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1106" y="6309360"/>
            <a:ext cx="1361037" cy="55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259979" y="6401327"/>
            <a:ext cx="981629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1800" b="1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</a:t>
            </a:r>
            <a:r>
              <a:rPr lang="en-IN" sz="1800" b="1" i="0" baseline="300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N" sz="1800" b="1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International Symposium on VLSI Design and Test</a:t>
            </a:r>
            <a:r>
              <a:rPr lang="en-IN" sz="18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800" b="1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(VDAT-2022)</a:t>
            </a:r>
            <a:endParaRPr lang="en-IN" sz="12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xmlns="" id="{5EE559A6-AA21-49F8-96B2-FD757FFF6EAB}"/>
              </a:ext>
            </a:extLst>
          </p:cNvPr>
          <p:cNvSpPr txBox="1">
            <a:spLocks/>
          </p:cNvSpPr>
          <p:nvPr userDrawn="1"/>
        </p:nvSpPr>
        <p:spPr>
          <a:xfrm>
            <a:off x="2" y="2462544"/>
            <a:ext cx="12191997" cy="16296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99"/>
              </a:buClr>
              <a:buFontTx/>
              <a:buBlip>
                <a:blip r:embed="rId3"/>
              </a:buBlip>
              <a:defRPr sz="24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38163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99"/>
              </a:buClr>
              <a:buFontTx/>
              <a:buBlip>
                <a:blip r:embed="rId3"/>
              </a:buBlip>
              <a:defRPr sz="20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0011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99"/>
              </a:buClr>
              <a:buFontTx/>
              <a:buBlip>
                <a:blip r:embed="rId3"/>
              </a:buBlip>
              <a:defRPr sz="18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54125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99"/>
              </a:buClr>
              <a:buFontTx/>
              <a:buBlip>
                <a:blip r:embed="rId3"/>
              </a:buBlip>
              <a:defRPr sz="16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61448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99"/>
              </a:buClr>
              <a:buFontTx/>
              <a:buBlip>
                <a:blip r:embed="rId3"/>
              </a:buBlip>
              <a:defRPr sz="14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3200" b="1" dirty="0" smtClean="0">
              <a:solidFill>
                <a:srgbClr val="0050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0050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sz="3200" b="1" dirty="0">
              <a:solidFill>
                <a:srgbClr val="0050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03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More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 userDrawn="1"/>
        </p:nvSpPr>
        <p:spPr>
          <a:xfrm>
            <a:off x="0" y="1302069"/>
            <a:ext cx="12192000" cy="201272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sl-SI" sz="3200" b="1" dirty="0">
              <a:solidFill>
                <a:srgbClr val="0030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3F8DC675-FF3E-4CDE-93AB-3A7157A4C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7943"/>
            <a:ext cx="121920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defRPr sz="4000" b="0">
                <a:solidFill>
                  <a:srgbClr val="005077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sl-SI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0CD59392-53D5-437D-A8E6-487CEE2A9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3000" y="3404249"/>
            <a:ext cx="7366000" cy="617617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2800" b="0">
                <a:solidFill>
                  <a:srgbClr val="515150"/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sl-SI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xmlns="" id="{1D718061-C415-471B-A2F2-D476FA9124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13000" y="4041683"/>
            <a:ext cx="7366000" cy="163944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>
                <a:solidFill>
                  <a:srgbClr val="005077"/>
                </a:solidFill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12" name="Slika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00" b="23852"/>
          <a:stretch/>
        </p:blipFill>
        <p:spPr>
          <a:xfrm>
            <a:off x="-1" y="0"/>
            <a:ext cx="12192001" cy="914400"/>
          </a:xfrm>
          <a:prstGeom prst="rect">
            <a:avLst/>
          </a:prstGeom>
        </p:spPr>
      </p:pic>
      <p:sp>
        <p:nvSpPr>
          <p:cNvPr id="13" name="Rectangle 28">
            <a:extLst>
              <a:ext uri="{FF2B5EF4-FFF2-40B4-BE49-F238E27FC236}">
                <a16:creationId xmlns:a16="http://schemas.microsoft.com/office/drawing/2014/main" xmlns="" id="{0E0A1E89-816E-4758-B319-851379585855}"/>
              </a:ext>
            </a:extLst>
          </p:cNvPr>
          <p:cNvSpPr/>
          <p:nvPr userDrawn="1"/>
        </p:nvSpPr>
        <p:spPr>
          <a:xfrm>
            <a:off x="0" y="2766"/>
            <a:ext cx="12192000" cy="911634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9792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out Bulett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62" t="29506" r="28101" b="16554"/>
          <a:stretch/>
        </p:blipFill>
        <p:spPr>
          <a:xfrm>
            <a:off x="11191241" y="6210300"/>
            <a:ext cx="999447" cy="647700"/>
          </a:xfrm>
          <a:prstGeom prst="triangle">
            <a:avLst>
              <a:gd name="adj" fmla="val 100000"/>
            </a:avLst>
          </a:prstGeom>
        </p:spPr>
      </p:pic>
      <p:sp>
        <p:nvSpPr>
          <p:cNvPr id="8" name="Rectangle 28">
            <a:extLst>
              <a:ext uri="{FF2B5EF4-FFF2-40B4-BE49-F238E27FC236}">
                <a16:creationId xmlns:a16="http://schemas.microsoft.com/office/drawing/2014/main" xmlns="" id="{0E0A1E89-816E-4758-B319-851379585855}"/>
              </a:ext>
            </a:extLst>
          </p:cNvPr>
          <p:cNvSpPr/>
          <p:nvPr userDrawn="1"/>
        </p:nvSpPr>
        <p:spPr>
          <a:xfrm>
            <a:off x="11191237" y="6207854"/>
            <a:ext cx="999448" cy="650146"/>
          </a:xfrm>
          <a:prstGeom prst="triangle">
            <a:avLst>
              <a:gd name="adj" fmla="val 1000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4"/>
            <a:ext cx="12192000" cy="631111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sl-SI" sz="2800" b="1" dirty="0">
              <a:solidFill>
                <a:srgbClr val="0030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12192000" cy="631111"/>
          </a:xfrm>
          <a:prstGeom prst="rect">
            <a:avLst/>
          </a:prstGeom>
        </p:spPr>
        <p:txBody>
          <a:bodyPr anchor="ctr" anchorCtr="0"/>
          <a:lstStyle>
            <a:lvl1pPr algn="ctr">
              <a:defRPr sz="2800" b="1">
                <a:solidFill>
                  <a:srgbClr val="005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l-S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xmlns="" id="{AAF0F43A-3F53-401C-93FD-E672E70225FA}"/>
              </a:ext>
            </a:extLst>
          </p:cNvPr>
          <p:cNvSpPr txBox="1">
            <a:spLocks/>
          </p:cNvSpPr>
          <p:nvPr userDrawn="1"/>
        </p:nvSpPr>
        <p:spPr>
          <a:xfrm>
            <a:off x="11565623" y="6535024"/>
            <a:ext cx="625064" cy="322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l-SI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4AC801-B965-4279-B3BB-BA9C691A2C89}" type="slidenum">
              <a:rPr lang="sl-SI" sz="1800" smtClean="0"/>
              <a:pPr/>
              <a:t>‹#›</a:t>
            </a:fld>
            <a:endParaRPr lang="sl-SI" sz="18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24B5992B-C26F-4952-A7B9-908E5B1B682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4376" y="857616"/>
            <a:ext cx="11543251" cy="5350238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006699"/>
              </a:buClr>
              <a:buFont typeface="Arial" panose="020B0604020202020204" pitchFamily="34" charset="0"/>
              <a:buNone/>
              <a:defRPr sz="2400" b="0">
                <a:latin typeface="+mj-lt"/>
              </a:defRPr>
            </a:lvl1pPr>
            <a:lvl2pPr marL="361950" indent="0">
              <a:buClr>
                <a:srgbClr val="006699"/>
              </a:buClr>
              <a:buFont typeface="Arial" panose="020B0604020202020204" pitchFamily="34" charset="0"/>
              <a:buNone/>
              <a:defRPr sz="2000" b="0">
                <a:latin typeface="+mj-lt"/>
              </a:defRPr>
            </a:lvl2pPr>
            <a:lvl3pPr marL="715963" indent="0">
              <a:buClr>
                <a:srgbClr val="006699"/>
              </a:buClr>
              <a:buFont typeface="Arial" panose="020B0604020202020204" pitchFamily="34" charset="0"/>
              <a:buNone/>
              <a:defRPr sz="1800" b="0">
                <a:latin typeface="+mj-lt"/>
              </a:defRPr>
            </a:lvl3pPr>
            <a:lvl4pPr marL="1076325" indent="0">
              <a:buClr>
                <a:srgbClr val="006699"/>
              </a:buClr>
              <a:buFont typeface="Arial" panose="020B0604020202020204" pitchFamily="34" charset="0"/>
              <a:buNone/>
              <a:tabLst>
                <a:tab pos="1076325" algn="l"/>
              </a:tabLst>
              <a:defRPr sz="1600" b="0">
                <a:latin typeface="+mj-lt"/>
              </a:defRPr>
            </a:lvl4pPr>
            <a:lvl5pPr marL="1438275" indent="0">
              <a:buClr>
                <a:srgbClr val="006699"/>
              </a:buClr>
              <a:buFont typeface="Arial" panose="020B0604020202020204" pitchFamily="34" charset="0"/>
              <a:buNone/>
              <a:defRPr sz="1400" b="0"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6334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ullet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62" t="29506" r="28101" b="16554"/>
          <a:stretch/>
        </p:blipFill>
        <p:spPr>
          <a:xfrm>
            <a:off x="11191241" y="6210300"/>
            <a:ext cx="999447" cy="647700"/>
          </a:xfrm>
          <a:prstGeom prst="triangle">
            <a:avLst>
              <a:gd name="adj" fmla="val 100000"/>
            </a:avLst>
          </a:prstGeom>
        </p:spPr>
      </p:pic>
      <p:sp>
        <p:nvSpPr>
          <p:cNvPr id="8" name="Rectangle 28">
            <a:extLst>
              <a:ext uri="{FF2B5EF4-FFF2-40B4-BE49-F238E27FC236}">
                <a16:creationId xmlns:a16="http://schemas.microsoft.com/office/drawing/2014/main" xmlns="" id="{0E0A1E89-816E-4758-B319-851379585855}"/>
              </a:ext>
            </a:extLst>
          </p:cNvPr>
          <p:cNvSpPr/>
          <p:nvPr userDrawn="1"/>
        </p:nvSpPr>
        <p:spPr>
          <a:xfrm>
            <a:off x="11191237" y="6207854"/>
            <a:ext cx="999448" cy="650146"/>
          </a:xfrm>
          <a:prstGeom prst="triangle">
            <a:avLst>
              <a:gd name="adj" fmla="val 1000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4"/>
            <a:ext cx="12192000" cy="631111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sl-SI" sz="2800" b="1" dirty="0">
              <a:solidFill>
                <a:srgbClr val="0030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12192000" cy="631111"/>
          </a:xfrm>
          <a:prstGeom prst="rect">
            <a:avLst/>
          </a:prstGeom>
        </p:spPr>
        <p:txBody>
          <a:bodyPr anchor="ctr" anchorCtr="0"/>
          <a:lstStyle>
            <a:lvl1pPr algn="ctr">
              <a:defRPr sz="2800" b="1">
                <a:solidFill>
                  <a:srgbClr val="005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l-S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xmlns="" id="{AAF0F43A-3F53-401C-93FD-E672E70225FA}"/>
              </a:ext>
            </a:extLst>
          </p:cNvPr>
          <p:cNvSpPr txBox="1">
            <a:spLocks/>
          </p:cNvSpPr>
          <p:nvPr userDrawn="1"/>
        </p:nvSpPr>
        <p:spPr>
          <a:xfrm>
            <a:off x="11565623" y="6535024"/>
            <a:ext cx="625064" cy="322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l-SI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4AC801-B965-4279-B3BB-BA9C691A2C89}" type="slidenum">
              <a:rPr lang="sl-SI" sz="1800" smtClean="0"/>
              <a:pPr/>
              <a:t>‹#›</a:t>
            </a:fld>
            <a:endParaRPr lang="sl-SI" sz="18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24B5992B-C26F-4952-A7B9-908E5B1B682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24376" y="857616"/>
            <a:ext cx="11543251" cy="5350238"/>
          </a:xfrm>
          <a:prstGeom prst="rect">
            <a:avLst/>
          </a:prstGeom>
        </p:spPr>
        <p:txBody>
          <a:bodyPr/>
          <a:lstStyle>
            <a:lvl1pPr marL="176213" indent="-176213">
              <a:buClr>
                <a:srgbClr val="006699"/>
              </a:buClr>
              <a:buFontTx/>
              <a:buBlip>
                <a:blip r:embed="rId3"/>
              </a:buBlip>
              <a:defRPr sz="2400" b="0">
                <a:latin typeface="+mj-lt"/>
              </a:defRPr>
            </a:lvl1pPr>
            <a:lvl2pPr marL="538163" indent="-176213">
              <a:buClr>
                <a:srgbClr val="006699"/>
              </a:buClr>
              <a:buFontTx/>
              <a:buBlip>
                <a:blip r:embed="rId3"/>
              </a:buBlip>
              <a:tabLst>
                <a:tab pos="361950" algn="l"/>
              </a:tabLst>
              <a:defRPr sz="2000" b="0">
                <a:latin typeface="+mj-lt"/>
              </a:defRPr>
            </a:lvl2pPr>
            <a:lvl3pPr marL="900113" indent="-184150">
              <a:buClr>
                <a:srgbClr val="006699"/>
              </a:buClr>
              <a:buFontTx/>
              <a:buBlip>
                <a:blip r:embed="rId3"/>
              </a:buBlip>
              <a:defRPr sz="1800" b="0">
                <a:latin typeface="+mj-lt"/>
              </a:defRPr>
            </a:lvl3pPr>
            <a:lvl4pPr marL="1254125" indent="-177800">
              <a:buClr>
                <a:srgbClr val="006699"/>
              </a:buClr>
              <a:buFontTx/>
              <a:buBlip>
                <a:blip r:embed="rId3"/>
              </a:buBlip>
              <a:defRPr sz="1600" b="0">
                <a:latin typeface="+mj-lt"/>
              </a:defRPr>
            </a:lvl4pPr>
            <a:lvl5pPr marL="1614488" indent="-176213">
              <a:buClr>
                <a:srgbClr val="006699"/>
              </a:buClr>
              <a:buFontTx/>
              <a:buBlip>
                <a:blip r:embed="rId3"/>
              </a:buBlip>
              <a:defRPr sz="1400" b="0"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8381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24373" y="846243"/>
            <a:ext cx="11543251" cy="529729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400" b="0">
                <a:solidFill>
                  <a:srgbClr val="005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l-SI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12192000" cy="631111"/>
          </a:xfrm>
          <a:prstGeom prst="rect">
            <a:avLst/>
          </a:prstGeom>
        </p:spPr>
        <p:txBody>
          <a:bodyPr anchor="ctr" anchorCtr="0"/>
          <a:lstStyle>
            <a:lvl1pPr algn="ctr">
              <a:defRPr sz="2800" b="1">
                <a:solidFill>
                  <a:srgbClr val="005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l-SI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xmlns="" id="{B9BB701C-85DB-41BC-83CB-4A4139D23CC4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24376" y="1395791"/>
            <a:ext cx="11543251" cy="4831885"/>
          </a:xfrm>
          <a:prstGeom prst="rect">
            <a:avLst/>
          </a:prstGeom>
        </p:spPr>
        <p:txBody>
          <a:bodyPr/>
          <a:lstStyle>
            <a:lvl1pPr marL="176213" indent="-176213">
              <a:buClr>
                <a:srgbClr val="006699"/>
              </a:buClr>
              <a:buFontTx/>
              <a:buBlip>
                <a:blip r:embed="rId2"/>
              </a:buBlip>
              <a:defRPr sz="2400" b="0">
                <a:latin typeface="+mj-lt"/>
              </a:defRPr>
            </a:lvl1pPr>
            <a:lvl2pPr marL="538163" indent="-176213">
              <a:buClr>
                <a:srgbClr val="006699"/>
              </a:buClr>
              <a:buFontTx/>
              <a:buBlip>
                <a:blip r:embed="rId2"/>
              </a:buBlip>
              <a:defRPr sz="2000" b="0">
                <a:latin typeface="+mj-lt"/>
              </a:defRPr>
            </a:lvl2pPr>
            <a:lvl3pPr marL="900113" indent="-184150">
              <a:buClr>
                <a:srgbClr val="006699"/>
              </a:buClr>
              <a:buFontTx/>
              <a:buBlip>
                <a:blip r:embed="rId2"/>
              </a:buBlip>
              <a:defRPr sz="1800" b="0">
                <a:latin typeface="+mj-lt"/>
              </a:defRPr>
            </a:lvl3pPr>
            <a:lvl4pPr marL="1254125" indent="-177800">
              <a:buClr>
                <a:srgbClr val="006699"/>
              </a:buClr>
              <a:buFontTx/>
              <a:buBlip>
                <a:blip r:embed="rId2"/>
              </a:buBlip>
              <a:defRPr sz="1600" b="0">
                <a:latin typeface="+mj-lt"/>
              </a:defRPr>
            </a:lvl4pPr>
            <a:lvl5pPr marL="1614488" indent="-176213">
              <a:buClr>
                <a:srgbClr val="006699"/>
              </a:buClr>
              <a:buFontTx/>
              <a:buBlip>
                <a:blip r:embed="rId2"/>
              </a:buBlip>
              <a:defRPr sz="1400" b="0"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62" t="29506" r="28101" b="16554"/>
          <a:stretch/>
        </p:blipFill>
        <p:spPr>
          <a:xfrm>
            <a:off x="11191241" y="6210300"/>
            <a:ext cx="999447" cy="647700"/>
          </a:xfrm>
          <a:prstGeom prst="triangle">
            <a:avLst>
              <a:gd name="adj" fmla="val 100000"/>
            </a:avLst>
          </a:prstGeom>
        </p:spPr>
      </p:pic>
      <p:sp>
        <p:nvSpPr>
          <p:cNvPr id="8" name="Rectangle 28">
            <a:extLst>
              <a:ext uri="{FF2B5EF4-FFF2-40B4-BE49-F238E27FC236}">
                <a16:creationId xmlns:a16="http://schemas.microsoft.com/office/drawing/2014/main" xmlns="" id="{0E0A1E89-816E-4758-B319-851379585855}"/>
              </a:ext>
            </a:extLst>
          </p:cNvPr>
          <p:cNvSpPr/>
          <p:nvPr userDrawn="1"/>
        </p:nvSpPr>
        <p:spPr>
          <a:xfrm>
            <a:off x="11191237" y="6207854"/>
            <a:ext cx="999448" cy="650146"/>
          </a:xfrm>
          <a:prstGeom prst="triangle">
            <a:avLst>
              <a:gd name="adj" fmla="val 100000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AAF0F43A-3F53-401C-93FD-E672E70225FA}"/>
              </a:ext>
            </a:extLst>
          </p:cNvPr>
          <p:cNvSpPr txBox="1">
            <a:spLocks/>
          </p:cNvSpPr>
          <p:nvPr userDrawn="1"/>
        </p:nvSpPr>
        <p:spPr>
          <a:xfrm>
            <a:off x="11565623" y="6535024"/>
            <a:ext cx="625064" cy="322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l-SI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4AC801-B965-4279-B3BB-BA9C691A2C89}" type="slidenum">
              <a:rPr lang="sl-SI" sz="1800" smtClean="0"/>
              <a:pPr/>
              <a:t>‹#›</a:t>
            </a:fld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1653834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19" b="7802"/>
          <a:stretch/>
        </p:blipFill>
        <p:spPr>
          <a:xfrm>
            <a:off x="0" y="6309360"/>
            <a:ext cx="12192000" cy="56007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0" y="4"/>
            <a:ext cx="12192000" cy="631111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sl-SI" sz="2800" b="1" dirty="0">
              <a:solidFill>
                <a:srgbClr val="0030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12192000" cy="631111"/>
          </a:xfrm>
          <a:prstGeom prst="rect">
            <a:avLst/>
          </a:prstGeom>
        </p:spPr>
        <p:txBody>
          <a:bodyPr anchor="ctr" anchorCtr="0"/>
          <a:lstStyle>
            <a:lvl1pPr algn="ctr">
              <a:defRPr sz="2800" b="1">
                <a:solidFill>
                  <a:srgbClr val="005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l-SI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1B79E8F-DA3E-471A-8582-338C46197AD1}"/>
              </a:ext>
            </a:extLst>
          </p:cNvPr>
          <p:cNvSpPr/>
          <p:nvPr userDrawn="1"/>
        </p:nvSpPr>
        <p:spPr>
          <a:xfrm>
            <a:off x="1" y="6309360"/>
            <a:ext cx="12183627" cy="56007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23AA9AE5-042F-4FE9-ACE7-EA4C5226A2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" y="6309361"/>
            <a:ext cx="10728959" cy="54864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10">
            <a:extLst>
              <a:ext uri="{FF2B5EF4-FFF2-40B4-BE49-F238E27FC236}">
                <a16:creationId xmlns:a16="http://schemas.microsoft.com/office/drawing/2014/main" xmlns="" id="{B52B5E70-6E6D-4E61-9C32-560A27BB125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24376" y="857616"/>
            <a:ext cx="11543251" cy="5234574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006699"/>
              </a:buClr>
              <a:buFontTx/>
              <a:buNone/>
              <a:defRPr sz="2400" b="0">
                <a:latin typeface="+mj-lt"/>
              </a:defRPr>
            </a:lvl1pPr>
            <a:lvl2pPr marL="361950" indent="0">
              <a:buClr>
                <a:srgbClr val="006699"/>
              </a:buClr>
              <a:buFontTx/>
              <a:buNone/>
              <a:defRPr sz="2000" b="0">
                <a:latin typeface="+mj-lt"/>
              </a:defRPr>
            </a:lvl2pPr>
            <a:lvl3pPr marL="715963" indent="0">
              <a:buClr>
                <a:srgbClr val="006699"/>
              </a:buClr>
              <a:buFontTx/>
              <a:buNone/>
              <a:defRPr sz="1800" b="0">
                <a:latin typeface="+mj-lt"/>
              </a:defRPr>
            </a:lvl3pPr>
            <a:lvl4pPr marL="1076325" indent="0">
              <a:buClr>
                <a:srgbClr val="006699"/>
              </a:buClr>
              <a:buFontTx/>
              <a:buNone/>
              <a:defRPr sz="1600" b="0">
                <a:latin typeface="+mj-lt"/>
              </a:defRPr>
            </a:lvl4pPr>
            <a:lvl5pPr marL="1438275" indent="0">
              <a:buClr>
                <a:srgbClr val="006699"/>
              </a:buClr>
              <a:buFontTx/>
              <a:buNone/>
              <a:defRPr sz="1400" b="0"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04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386891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2071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492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72397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17915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2611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11/23/15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6CE0-A800-44BC-A7A8-B0FEC1C91B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24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8025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5271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2">
            <a:alphaModFix amt="7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5579B937-D99E-490F-B05D-AF110A55B5D7}"/>
              </a:ext>
            </a:extLst>
          </p:cNvPr>
          <p:cNvCxnSpPr>
            <a:cxnSpLocks/>
          </p:cNvCxnSpPr>
          <p:nvPr userDrawn="1"/>
        </p:nvCxnSpPr>
        <p:spPr>
          <a:xfrm>
            <a:off x="0" y="637563"/>
            <a:ext cx="12192000" cy="0"/>
          </a:xfrm>
          <a:prstGeom prst="line">
            <a:avLst/>
          </a:prstGeom>
          <a:ln w="38100">
            <a:gradFill>
              <a:gsLst>
                <a:gs pos="25000">
                  <a:srgbClr val="006699"/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70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61" r:id="rId15"/>
    <p:sldLayoutId id="2147483667" r:id="rId16"/>
    <p:sldLayoutId id="2147483662" r:id="rId17"/>
    <p:sldLayoutId id="2147483663" r:id="rId18"/>
    <p:sldLayoutId id="2147483668" r:id="rId19"/>
    <p:sldLayoutId id="2147483665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="" xmlns:a16="http://schemas.microsoft.com/office/drawing/2014/main" id="{3AC2186B-DEFE-4EDF-91F8-511D20441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85" y="2868741"/>
            <a:ext cx="11488848" cy="66937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</a:rPr>
              <a:t>Title of the </a:t>
            </a:r>
            <a:r>
              <a:rPr lang="en-US" sz="3200" b="1" dirty="0" smtClean="0">
                <a:latin typeface="Arial" panose="020B0604020202020204" pitchFamily="34" charset="0"/>
              </a:rPr>
              <a:t>paper</a:t>
            </a:r>
            <a:endParaRPr lang="en-US" sz="3200" b="1" dirty="0">
              <a:latin typeface="Arial" panose="020B060402020202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F0097380-831A-426C-A35F-0C13364241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30615" y="4801407"/>
            <a:ext cx="5524500" cy="133684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5151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Author(s)</a:t>
            </a:r>
            <a:endParaRPr lang="en-US" sz="2400" dirty="0">
              <a:solidFill>
                <a:srgbClr val="5151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Author(s) affiliation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Author(s) email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3">
            <a:extLst>
              <a:ext uri="{FF2B5EF4-FFF2-40B4-BE49-F238E27FC236}">
                <a16:creationId xmlns="" xmlns:a16="http://schemas.microsoft.com/office/drawing/2014/main" id="{3AC2186B-DEFE-4EDF-91F8-511D20441E4B}"/>
              </a:ext>
            </a:extLst>
          </p:cNvPr>
          <p:cNvSpPr txBox="1">
            <a:spLocks/>
          </p:cNvSpPr>
          <p:nvPr/>
        </p:nvSpPr>
        <p:spPr>
          <a:xfrm>
            <a:off x="353085" y="3835074"/>
            <a:ext cx="11488848" cy="66937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rgbClr val="00507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000" b="1" dirty="0" smtClean="0">
                <a:solidFill>
                  <a:srgbClr val="C00000"/>
                </a:solidFill>
              </a:rPr>
              <a:t>Track: &lt;Please refer program schedule&gt;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6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6336" y="4"/>
            <a:ext cx="11965663" cy="631111"/>
          </a:xfrm>
        </p:spPr>
        <p:txBody>
          <a:bodyPr/>
          <a:lstStyle/>
          <a:p>
            <a:pPr algn="l"/>
            <a:r>
              <a:rPr lang="en-IN" sz="3200" dirty="0" smtClean="0"/>
              <a:t>Contents</a:t>
            </a:r>
            <a:endParaRPr lang="sl-SI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7BA1D1-E4F0-46E3-AE14-3819905D836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1811" y="715224"/>
            <a:ext cx="10726501" cy="5939073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Gap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Design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Future Scope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53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3908" y="4"/>
            <a:ext cx="12038091" cy="631111"/>
          </a:xfrm>
        </p:spPr>
        <p:txBody>
          <a:bodyPr/>
          <a:lstStyle/>
          <a:p>
            <a:pPr algn="l" eaLnBrk="1" hangingPunct="1">
              <a:buClrTx/>
              <a:buFontTx/>
              <a:buNone/>
            </a:pPr>
            <a:r>
              <a:rPr lang="en-US" altLang="en-US" sz="3200" dirty="0" smtClean="0"/>
              <a:t>Introduction</a:t>
            </a:r>
            <a:endParaRPr lang="en-US" altLang="en-US" sz="32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6662406F-E921-426F-BCC4-4FCA4A2B4DB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16549" y="924801"/>
            <a:ext cx="11153368" cy="5353031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SzPct val="85000"/>
              <a:buFont typeface="Wingdings" panose="05000000000000000000" pitchFamily="2" charset="2"/>
              <a:buChar char="q"/>
            </a:pP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Point-1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SzPct val="85000"/>
              <a:buFont typeface="Wingdings" panose="05000000000000000000" pitchFamily="2" charset="2"/>
              <a:buChar char="q"/>
            </a:pP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Point-2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SzPct val="85000"/>
              <a:buFont typeface="Wingdings" panose="05000000000000000000" pitchFamily="2" charset="2"/>
              <a:buChar char="q"/>
            </a:pP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Point-3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SzPct val="85000"/>
              <a:buFont typeface="Wingdings" panose="05000000000000000000" pitchFamily="2" charset="2"/>
              <a:buChar char="q"/>
            </a:pP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Point-4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SzPct val="85000"/>
              <a:buFont typeface="Wingdings" panose="05000000000000000000" pitchFamily="2" charset="2"/>
              <a:buChar char="q"/>
            </a:pP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Point-5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43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233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1892</TotalTime>
  <Words>40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Title of the paper</vt:lpstr>
      <vt:lpstr>Contents</vt:lpstr>
      <vt:lpstr>Introduction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Doppler Laboratory for High Performance TCAD</dc:title>
  <dc:creator>Dorotea Dragošič</dc:creator>
  <cp:lastModifiedBy>Microsoft account</cp:lastModifiedBy>
  <cp:revision>260</cp:revision>
  <cp:lastPrinted>2022-01-20T16:56:23Z</cp:lastPrinted>
  <dcterms:created xsi:type="dcterms:W3CDTF">2015-10-02T19:13:49Z</dcterms:created>
  <dcterms:modified xsi:type="dcterms:W3CDTF">2022-07-06T14:21:41Z</dcterms:modified>
</cp:coreProperties>
</file>